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C7CA486-81BA-4C29-AAA2-45CCB04D742A}"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CAAEDF-EE9F-41B4-A433-2D633FF28BD8}" type="slidenum">
              <a:rPr lang="tr-TR" smtClean="0"/>
              <a:t>‹#›</a:t>
            </a:fld>
            <a:endParaRPr lang="tr-TR"/>
          </a:p>
        </p:txBody>
      </p:sp>
    </p:spTree>
    <p:extLst>
      <p:ext uri="{BB962C8B-B14F-4D97-AF65-F5344CB8AC3E}">
        <p14:creationId xmlns:p14="http://schemas.microsoft.com/office/powerpoint/2010/main" val="374875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C7CA486-81BA-4C29-AAA2-45CCB04D742A}"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CAAEDF-EE9F-41B4-A433-2D633FF28BD8}" type="slidenum">
              <a:rPr lang="tr-TR" smtClean="0"/>
              <a:t>‹#›</a:t>
            </a:fld>
            <a:endParaRPr lang="tr-TR"/>
          </a:p>
        </p:txBody>
      </p:sp>
    </p:spTree>
    <p:extLst>
      <p:ext uri="{BB962C8B-B14F-4D97-AF65-F5344CB8AC3E}">
        <p14:creationId xmlns:p14="http://schemas.microsoft.com/office/powerpoint/2010/main" val="198052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C7CA486-81BA-4C29-AAA2-45CCB04D742A}"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CAAEDF-EE9F-41B4-A433-2D633FF28BD8}"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16074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C7CA486-81BA-4C29-AAA2-45CCB04D742A}"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CAAEDF-EE9F-41B4-A433-2D633FF28BD8}" type="slidenum">
              <a:rPr lang="tr-TR" smtClean="0"/>
              <a:t>‹#›</a:t>
            </a:fld>
            <a:endParaRPr lang="tr-TR"/>
          </a:p>
        </p:txBody>
      </p:sp>
    </p:spTree>
    <p:extLst>
      <p:ext uri="{BB962C8B-B14F-4D97-AF65-F5344CB8AC3E}">
        <p14:creationId xmlns:p14="http://schemas.microsoft.com/office/powerpoint/2010/main" val="3426092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C7CA486-81BA-4C29-AAA2-45CCB04D742A}"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CAAEDF-EE9F-41B4-A433-2D633FF28BD8}"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17928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C7CA486-81BA-4C29-AAA2-45CCB04D742A}"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CAAEDF-EE9F-41B4-A433-2D633FF28BD8}" type="slidenum">
              <a:rPr lang="tr-TR" smtClean="0"/>
              <a:t>‹#›</a:t>
            </a:fld>
            <a:endParaRPr lang="tr-TR"/>
          </a:p>
        </p:txBody>
      </p:sp>
    </p:spTree>
    <p:extLst>
      <p:ext uri="{BB962C8B-B14F-4D97-AF65-F5344CB8AC3E}">
        <p14:creationId xmlns:p14="http://schemas.microsoft.com/office/powerpoint/2010/main" val="1386821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C7CA486-81BA-4C29-AAA2-45CCB04D742A}"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CAAEDF-EE9F-41B4-A433-2D633FF28BD8}" type="slidenum">
              <a:rPr lang="tr-TR" smtClean="0"/>
              <a:t>‹#›</a:t>
            </a:fld>
            <a:endParaRPr lang="tr-TR"/>
          </a:p>
        </p:txBody>
      </p:sp>
    </p:spTree>
    <p:extLst>
      <p:ext uri="{BB962C8B-B14F-4D97-AF65-F5344CB8AC3E}">
        <p14:creationId xmlns:p14="http://schemas.microsoft.com/office/powerpoint/2010/main" val="1057052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C7CA486-81BA-4C29-AAA2-45CCB04D742A}"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CAAEDF-EE9F-41B4-A433-2D633FF28BD8}" type="slidenum">
              <a:rPr lang="tr-TR" smtClean="0"/>
              <a:t>‹#›</a:t>
            </a:fld>
            <a:endParaRPr lang="tr-TR"/>
          </a:p>
        </p:txBody>
      </p:sp>
    </p:spTree>
    <p:extLst>
      <p:ext uri="{BB962C8B-B14F-4D97-AF65-F5344CB8AC3E}">
        <p14:creationId xmlns:p14="http://schemas.microsoft.com/office/powerpoint/2010/main" val="2687610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C7CA486-81BA-4C29-AAA2-45CCB04D742A}"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CAAEDF-EE9F-41B4-A433-2D633FF28BD8}" type="slidenum">
              <a:rPr lang="tr-TR" smtClean="0"/>
              <a:t>‹#›</a:t>
            </a:fld>
            <a:endParaRPr lang="tr-TR"/>
          </a:p>
        </p:txBody>
      </p:sp>
    </p:spTree>
    <p:extLst>
      <p:ext uri="{BB962C8B-B14F-4D97-AF65-F5344CB8AC3E}">
        <p14:creationId xmlns:p14="http://schemas.microsoft.com/office/powerpoint/2010/main" val="684868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C7CA486-81BA-4C29-AAA2-45CCB04D742A}"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CAAEDF-EE9F-41B4-A433-2D633FF28BD8}" type="slidenum">
              <a:rPr lang="tr-TR" smtClean="0"/>
              <a:t>‹#›</a:t>
            </a:fld>
            <a:endParaRPr lang="tr-TR"/>
          </a:p>
        </p:txBody>
      </p:sp>
    </p:spTree>
    <p:extLst>
      <p:ext uri="{BB962C8B-B14F-4D97-AF65-F5344CB8AC3E}">
        <p14:creationId xmlns:p14="http://schemas.microsoft.com/office/powerpoint/2010/main" val="334063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C7CA486-81BA-4C29-AAA2-45CCB04D742A}" type="datetimeFigureOut">
              <a:rPr lang="tr-TR" smtClean="0"/>
              <a:t>16.04.2025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9CAAEDF-EE9F-41B4-A433-2D633FF28BD8}" type="slidenum">
              <a:rPr lang="tr-TR" smtClean="0"/>
              <a:t>‹#›</a:t>
            </a:fld>
            <a:endParaRPr lang="tr-TR"/>
          </a:p>
        </p:txBody>
      </p:sp>
    </p:spTree>
    <p:extLst>
      <p:ext uri="{BB962C8B-B14F-4D97-AF65-F5344CB8AC3E}">
        <p14:creationId xmlns:p14="http://schemas.microsoft.com/office/powerpoint/2010/main" val="623734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C7CA486-81BA-4C29-AAA2-45CCB04D742A}" type="datetimeFigureOut">
              <a:rPr lang="tr-TR" smtClean="0"/>
              <a:t>16.04.2025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9CAAEDF-EE9F-41B4-A433-2D633FF28BD8}" type="slidenum">
              <a:rPr lang="tr-TR" smtClean="0"/>
              <a:t>‹#›</a:t>
            </a:fld>
            <a:endParaRPr lang="tr-TR"/>
          </a:p>
        </p:txBody>
      </p:sp>
    </p:spTree>
    <p:extLst>
      <p:ext uri="{BB962C8B-B14F-4D97-AF65-F5344CB8AC3E}">
        <p14:creationId xmlns:p14="http://schemas.microsoft.com/office/powerpoint/2010/main" val="1713884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C7CA486-81BA-4C29-AAA2-45CCB04D742A}" type="datetimeFigureOut">
              <a:rPr lang="tr-TR" smtClean="0"/>
              <a:t>16.04.2025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9CAAEDF-EE9F-41B4-A433-2D633FF28BD8}" type="slidenum">
              <a:rPr lang="tr-TR" smtClean="0"/>
              <a:t>‹#›</a:t>
            </a:fld>
            <a:endParaRPr lang="tr-TR"/>
          </a:p>
        </p:txBody>
      </p:sp>
    </p:spTree>
    <p:extLst>
      <p:ext uri="{BB962C8B-B14F-4D97-AF65-F5344CB8AC3E}">
        <p14:creationId xmlns:p14="http://schemas.microsoft.com/office/powerpoint/2010/main" val="158399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CA486-81BA-4C29-AAA2-45CCB04D742A}" type="datetimeFigureOut">
              <a:rPr lang="tr-TR" smtClean="0"/>
              <a:t>16.04.2025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9CAAEDF-EE9F-41B4-A433-2D633FF28BD8}" type="slidenum">
              <a:rPr lang="tr-TR" smtClean="0"/>
              <a:t>‹#›</a:t>
            </a:fld>
            <a:endParaRPr lang="tr-TR"/>
          </a:p>
        </p:txBody>
      </p:sp>
    </p:spTree>
    <p:extLst>
      <p:ext uri="{BB962C8B-B14F-4D97-AF65-F5344CB8AC3E}">
        <p14:creationId xmlns:p14="http://schemas.microsoft.com/office/powerpoint/2010/main" val="310626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C7CA486-81BA-4C29-AAA2-45CCB04D742A}" type="datetimeFigureOut">
              <a:rPr lang="tr-TR" smtClean="0"/>
              <a:t>16.04.2025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9CAAEDF-EE9F-41B4-A433-2D633FF28BD8}" type="slidenum">
              <a:rPr lang="tr-TR" smtClean="0"/>
              <a:t>‹#›</a:t>
            </a:fld>
            <a:endParaRPr lang="tr-TR"/>
          </a:p>
        </p:txBody>
      </p:sp>
    </p:spTree>
    <p:extLst>
      <p:ext uri="{BB962C8B-B14F-4D97-AF65-F5344CB8AC3E}">
        <p14:creationId xmlns:p14="http://schemas.microsoft.com/office/powerpoint/2010/main" val="293653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C7CA486-81BA-4C29-AAA2-45CCB04D742A}" type="datetimeFigureOut">
              <a:rPr lang="tr-TR" smtClean="0"/>
              <a:t>16.04.2025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9CAAEDF-EE9F-41B4-A433-2D633FF28BD8}" type="slidenum">
              <a:rPr lang="tr-TR" smtClean="0"/>
              <a:t>‹#›</a:t>
            </a:fld>
            <a:endParaRPr lang="tr-TR"/>
          </a:p>
        </p:txBody>
      </p:sp>
    </p:spTree>
    <p:extLst>
      <p:ext uri="{BB962C8B-B14F-4D97-AF65-F5344CB8AC3E}">
        <p14:creationId xmlns:p14="http://schemas.microsoft.com/office/powerpoint/2010/main" val="2368082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7CA486-81BA-4C29-AAA2-45CCB04D742A}" type="datetimeFigureOut">
              <a:rPr lang="tr-TR" smtClean="0"/>
              <a:t>16.04.2025</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9CAAEDF-EE9F-41B4-A433-2D633FF28BD8}" type="slidenum">
              <a:rPr lang="tr-TR" smtClean="0"/>
              <a:t>‹#›</a:t>
            </a:fld>
            <a:endParaRPr lang="tr-TR"/>
          </a:p>
        </p:txBody>
      </p:sp>
    </p:spTree>
    <p:extLst>
      <p:ext uri="{BB962C8B-B14F-4D97-AF65-F5344CB8AC3E}">
        <p14:creationId xmlns:p14="http://schemas.microsoft.com/office/powerpoint/2010/main" val="40419002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41194" y="1596788"/>
            <a:ext cx="10522424" cy="4148918"/>
          </a:xfrm>
        </p:spPr>
        <p:txBody>
          <a:bodyPr>
            <a:normAutofit/>
          </a:bodyPr>
          <a:lstStyle/>
          <a:p>
            <a:pPr algn="just"/>
            <a:r>
              <a:rPr lang="tr-TR" sz="3600" dirty="0" smtClean="0"/>
              <a:t>               </a:t>
            </a:r>
            <a:r>
              <a:rPr lang="tr-TR" sz="3600" dirty="0" smtClean="0">
                <a:solidFill>
                  <a:srgbClr val="002060"/>
                </a:solidFill>
              </a:rPr>
              <a:t>İSKENDERUN DEMİR ÇELİK A.Ş. </a:t>
            </a:r>
          </a:p>
          <a:p>
            <a:pPr algn="just"/>
            <a:r>
              <a:rPr lang="tr-TR" sz="3600" b="1" dirty="0" smtClean="0">
                <a:solidFill>
                  <a:srgbClr val="002060"/>
                </a:solidFill>
                <a:latin typeface="Calibri" panose="020F0502020204030204" pitchFamily="34" charset="0"/>
                <a:cs typeface="Calibri" panose="020F0502020204030204" pitchFamily="34" charset="0"/>
              </a:rPr>
              <a:t>1. Yüksek </a:t>
            </a:r>
            <a:r>
              <a:rPr lang="tr-TR" sz="3600" b="1" dirty="0">
                <a:solidFill>
                  <a:srgbClr val="002060"/>
                </a:solidFill>
                <a:latin typeface="Calibri" panose="020F0502020204030204" pitchFamily="34" charset="0"/>
                <a:cs typeface="Calibri" panose="020F0502020204030204" pitchFamily="34" charset="0"/>
              </a:rPr>
              <a:t>fırın yatırım projesi </a:t>
            </a:r>
            <a:r>
              <a:rPr lang="tr-TR" sz="3600" b="1" dirty="0" smtClean="0">
                <a:solidFill>
                  <a:srgbClr val="002060"/>
                </a:solidFill>
                <a:latin typeface="Calibri" panose="020F0502020204030204" pitchFamily="34" charset="0"/>
                <a:cs typeface="Calibri" panose="020F0502020204030204" pitchFamily="34" charset="0"/>
              </a:rPr>
              <a:t>kapsamında 2000 mm bant genişliği olan ana şarj kömür taşıma konveyörü üzerinden numune alımı için çekiçli tip numune </a:t>
            </a:r>
            <a:r>
              <a:rPr lang="tr-TR" sz="3600" b="1" dirty="0">
                <a:solidFill>
                  <a:srgbClr val="002060"/>
                </a:solidFill>
                <a:latin typeface="Calibri" panose="020F0502020204030204" pitchFamily="34" charset="0"/>
                <a:cs typeface="Calibri" panose="020F0502020204030204" pitchFamily="34" charset="0"/>
              </a:rPr>
              <a:t>alma makinası </a:t>
            </a:r>
            <a:r>
              <a:rPr lang="tr-TR" sz="3600" b="1" dirty="0" smtClean="0">
                <a:solidFill>
                  <a:srgbClr val="002060"/>
                </a:solidFill>
                <a:latin typeface="Calibri" panose="020F0502020204030204" pitchFamily="34" charset="0"/>
                <a:cs typeface="Calibri" panose="020F0502020204030204" pitchFamily="34" charset="0"/>
              </a:rPr>
              <a:t>projelendirmesi, imalat ve devreye alma projesidir.</a:t>
            </a:r>
            <a:endParaRPr lang="tr-TR" sz="3600" b="1" dirty="0">
              <a:solidFill>
                <a:srgbClr val="002060"/>
              </a:solidFill>
              <a:latin typeface="Calibri" panose="020F0502020204030204" pitchFamily="34" charset="0"/>
              <a:cs typeface="Calibri" panose="020F0502020204030204" pitchFamily="34" charset="0"/>
            </a:endParaRPr>
          </a:p>
        </p:txBody>
      </p:sp>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612" y="634848"/>
            <a:ext cx="2024418" cy="716280"/>
          </a:xfrm>
          <a:prstGeom prst="rect">
            <a:avLst/>
          </a:prstGeom>
          <a:noFill/>
          <a:ln>
            <a:noFill/>
          </a:ln>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1524" y="0"/>
            <a:ext cx="3190476" cy="1990476"/>
          </a:xfrm>
          <a:prstGeom prst="rect">
            <a:avLst/>
          </a:prstGeom>
        </p:spPr>
      </p:pic>
    </p:spTree>
    <p:extLst>
      <p:ext uri="{BB962C8B-B14F-4D97-AF65-F5344CB8AC3E}">
        <p14:creationId xmlns:p14="http://schemas.microsoft.com/office/powerpoint/2010/main" val="177244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sne 4"/>
          <p:cNvGraphicFramePr>
            <a:graphicFrameLocks noChangeAspect="1"/>
          </p:cNvGraphicFramePr>
          <p:nvPr>
            <p:extLst>
              <p:ext uri="{D42A27DB-BD31-4B8C-83A1-F6EECF244321}">
                <p14:modId xmlns:p14="http://schemas.microsoft.com/office/powerpoint/2010/main" val="2444188414"/>
              </p:ext>
            </p:extLst>
          </p:nvPr>
        </p:nvGraphicFramePr>
        <p:xfrm>
          <a:off x="217714" y="116114"/>
          <a:ext cx="11698515" cy="6560457"/>
        </p:xfrm>
        <a:graphic>
          <a:graphicData uri="http://schemas.openxmlformats.org/presentationml/2006/ole">
            <mc:AlternateContent xmlns:mc="http://schemas.openxmlformats.org/markup-compatibility/2006">
              <mc:Choice xmlns:v="urn:schemas-microsoft-com:vml" Requires="v">
                <p:oleObj spid="_x0000_s1033" name="Acrobat Document" r:id="rId3" imgW="22707483" imgH="16039997" progId="Acrobat.Document.DC">
                  <p:embed/>
                </p:oleObj>
              </mc:Choice>
              <mc:Fallback>
                <p:oleObj name="Acrobat Document" r:id="rId3" imgW="22707483" imgH="16039997" progId="Acrobat.Document.DC">
                  <p:embed/>
                  <p:pic>
                    <p:nvPicPr>
                      <p:cNvPr id="0" name=""/>
                      <p:cNvPicPr/>
                      <p:nvPr/>
                    </p:nvPicPr>
                    <p:blipFill>
                      <a:blip r:embed="rId4"/>
                      <a:stretch>
                        <a:fillRect/>
                      </a:stretch>
                    </p:blipFill>
                    <p:spPr>
                      <a:xfrm>
                        <a:off x="217714" y="116114"/>
                        <a:ext cx="11698515" cy="6560457"/>
                      </a:xfrm>
                      <a:prstGeom prst="rect">
                        <a:avLst/>
                      </a:prstGeom>
                    </p:spPr>
                  </p:pic>
                </p:oleObj>
              </mc:Fallback>
            </mc:AlternateContent>
          </a:graphicData>
        </a:graphic>
      </p:graphicFrame>
    </p:spTree>
    <p:extLst>
      <p:ext uri="{BB962C8B-B14F-4D97-AF65-F5344CB8AC3E}">
        <p14:creationId xmlns:p14="http://schemas.microsoft.com/office/powerpoint/2010/main" val="368640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14" y="121835"/>
            <a:ext cx="3904343" cy="4640686"/>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961666" y="648304"/>
            <a:ext cx="4640686" cy="3587749"/>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2295" y="696686"/>
            <a:ext cx="4064000" cy="6045200"/>
          </a:xfrm>
          <a:prstGeom prst="rect">
            <a:avLst/>
          </a:prstGeom>
        </p:spPr>
      </p:pic>
    </p:spTree>
    <p:extLst>
      <p:ext uri="{BB962C8B-B14F-4D97-AF65-F5344CB8AC3E}">
        <p14:creationId xmlns:p14="http://schemas.microsoft.com/office/powerpoint/2010/main" val="2207251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49" y="72571"/>
            <a:ext cx="4843236" cy="644797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1318" y="4713971"/>
            <a:ext cx="2064653" cy="1548490"/>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059261" y="878568"/>
            <a:ext cx="6447972" cy="4835979"/>
          </a:xfrm>
          <a:prstGeom prst="rect">
            <a:avLst/>
          </a:prstGeom>
        </p:spPr>
      </p:pic>
    </p:spTree>
    <p:extLst>
      <p:ext uri="{BB962C8B-B14F-4D97-AF65-F5344CB8AC3E}">
        <p14:creationId xmlns:p14="http://schemas.microsoft.com/office/powerpoint/2010/main" val="1831614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1707318" cy="4832092"/>
          </a:xfrm>
          <a:prstGeom prst="rect">
            <a:avLst/>
          </a:prstGeom>
        </p:spPr>
        <p:txBody>
          <a:bodyPr wrap="square">
            <a:spAutoFit/>
          </a:bodyPr>
          <a:lstStyle/>
          <a:p>
            <a:pPr algn="ctr"/>
            <a:r>
              <a:rPr lang="tr-TR" sz="4400" b="1" i="1" u="none" strike="noStrike" baseline="0" dirty="0" smtClean="0">
                <a:solidFill>
                  <a:srgbClr val="002060"/>
                </a:solidFill>
                <a:latin typeface="Calibri" panose="020F0502020204030204" pitchFamily="34" charset="0"/>
              </a:rPr>
              <a:t>Değerli Müşterimiz  </a:t>
            </a:r>
          </a:p>
          <a:p>
            <a:pPr algn="ctr"/>
            <a:r>
              <a:rPr lang="tr-TR" sz="4400" b="1" i="1" dirty="0">
                <a:solidFill>
                  <a:srgbClr val="FF0000"/>
                </a:solidFill>
                <a:latin typeface="Calibri" panose="020F0502020204030204" pitchFamily="34" charset="0"/>
              </a:rPr>
              <a:t>İSKENDERUN DEMİR VE ÇELİK A.Ş. </a:t>
            </a:r>
            <a:r>
              <a:rPr lang="tr-TR" sz="4400" b="1" i="1" dirty="0">
                <a:solidFill>
                  <a:srgbClr val="002060"/>
                </a:solidFill>
                <a:latin typeface="Calibri" panose="020F0502020204030204" pitchFamily="34" charset="0"/>
              </a:rPr>
              <a:t>Fabrikası için yaptığımız 2000 mm bant genişliğindeki Konveyör Üzeri Çekiçli Tip Numune Alma Makinasını başarı ile devreye alınmıştır.  ''Ülkemizin en büyük demir çelik üretim fabrikasına Türkiye'nin en büyük numune alma makinası hayırlı olsun''</a:t>
            </a:r>
            <a:endParaRPr lang="tr-TR" sz="4400" b="1" dirty="0">
              <a:solidFill>
                <a:srgbClr val="002060"/>
              </a:solidFill>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6990" y="5130153"/>
            <a:ext cx="3028013" cy="1070900"/>
          </a:xfrm>
          <a:prstGeom prst="rect">
            <a:avLst/>
          </a:prstGeom>
        </p:spPr>
      </p:pic>
    </p:spTree>
    <p:extLst>
      <p:ext uri="{BB962C8B-B14F-4D97-AF65-F5344CB8AC3E}">
        <p14:creationId xmlns:p14="http://schemas.microsoft.com/office/powerpoint/2010/main" val="3758383271"/>
      </p:ext>
    </p:extLst>
  </p:cSld>
  <p:clrMapOvr>
    <a:masterClrMapping/>
  </p:clrMapOvr>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33</TotalTime>
  <Words>84</Words>
  <Application>Microsoft Office PowerPoint</Application>
  <PresentationFormat>Geniş ekran</PresentationFormat>
  <Paragraphs>4</Paragraphs>
  <Slides>5</Slides>
  <Notes>0</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5</vt:i4>
      </vt:variant>
    </vt:vector>
  </HeadingPairs>
  <TitlesOfParts>
    <vt:vector size="11" baseType="lpstr">
      <vt:lpstr>Arial</vt:lpstr>
      <vt:lpstr>Calibri</vt:lpstr>
      <vt:lpstr>Trebuchet MS</vt:lpstr>
      <vt:lpstr>Wingdings 3</vt:lpstr>
      <vt:lpstr>Kristal</vt:lpstr>
      <vt:lpstr>Acrobat Document</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hesabı</dc:creator>
  <cp:lastModifiedBy>Microsoft hesabı</cp:lastModifiedBy>
  <cp:revision>8</cp:revision>
  <dcterms:created xsi:type="dcterms:W3CDTF">2025-04-16T17:07:28Z</dcterms:created>
  <dcterms:modified xsi:type="dcterms:W3CDTF">2025-04-16T17:49:23Z</dcterms:modified>
</cp:coreProperties>
</file>